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FCBBB4-4750-1938-2F48-AA27B980D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48B25AA-1E40-58E9-5DA9-718660F1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D5CC-7C62-450C-81D7-CD77657F3CDA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27A9692-330A-0A1D-FB44-B5F778D4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E9234E-35DE-A91F-22A2-705AB0E01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B4743-F47C-417E-BAC2-857F6CE71C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01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7B2A8BC-FDDA-212A-365B-E2971488E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58FA815-0885-AFEE-30DC-2BB05C744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DBDB9A-3BEC-6B3E-E1FC-6025F4102C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FD5CC-7C62-450C-81D7-CD77657F3CDA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2E61E4-AB97-EF6E-C93B-12D3E6329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730C6C-27FF-074E-0B30-888FEFF1B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B4743-F47C-417E-BAC2-857F6CE71C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46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hidden="1">
            <a:extLst>
              <a:ext uri="{FF2B5EF4-FFF2-40B4-BE49-F238E27FC236}">
                <a16:creationId xmlns:a16="http://schemas.microsoft.com/office/drawing/2014/main" id="{211989C6-9221-8337-6CF5-F0A5EFAB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11F5C82-9761-1A52-F552-171646FB061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hidden="1">
            <a:extLst>
              <a:ext uri="{FF2B5EF4-FFF2-40B4-BE49-F238E27FC236}">
                <a16:creationId xmlns:a16="http://schemas.microsoft.com/office/drawing/2014/main" id="{456ACA68-4209-A978-B28E-77DC99990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BEA592E-EB09-53D3-7551-BC9BCB0CAA7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6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 hidden="1">
            <a:extLst>
              <a:ext uri="{FF2B5EF4-FFF2-40B4-BE49-F238E27FC236}">
                <a16:creationId xmlns:a16="http://schemas.microsoft.com/office/drawing/2014/main" id="{7DA75701-60AC-B4B2-3C76-85AF5961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B3A90EE-D4A7-DF97-FE64-FC7C92C117C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18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Mirko De Falco partita iva 07110701211</dc:creator>
  <cp:lastModifiedBy>Mirko De Falco partita iva 07110701211</cp:lastModifiedBy>
  <cp:revision>1</cp:revision>
  <dcterms:created xsi:type="dcterms:W3CDTF">2025-11-12T15:11:44Z</dcterms:created>
  <dcterms:modified xsi:type="dcterms:W3CDTF">2025-11-12T15:11:44Z</dcterms:modified>
</cp:coreProperties>
</file>